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94" d="100"/>
          <a:sy n="94" d="100"/>
        </p:scale>
        <p:origin x="8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on-the –fly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430" y="1295400"/>
            <a:ext cx="6825006" cy="4876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738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433812" cy="1070992"/>
          </a:xfrm>
        </p:spPr>
        <p:txBody>
          <a:bodyPr/>
          <a:lstStyle/>
          <a:p>
            <a:r>
              <a:rPr lang="en-US" dirty="0" smtClean="0"/>
              <a:t>VHDL RTL versus Gate Level Entity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691" y="1447800"/>
            <a:ext cx="7300792" cy="4678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067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RTL vs. Gate-Level Simulation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76" y="1371600"/>
            <a:ext cx="7491840" cy="47545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494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VHDL Configuration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161" y="1295400"/>
            <a:ext cx="6275693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024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363962" cy="1070992"/>
          </a:xfrm>
        </p:spPr>
        <p:txBody>
          <a:bodyPr/>
          <a:lstStyle/>
          <a:p>
            <a:r>
              <a:rPr lang="en-US" dirty="0" smtClean="0"/>
              <a:t>VHDL RTL versus Gate Level Entity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07" y="1143000"/>
            <a:ext cx="7359921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2957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VHDL Wrapper Architecture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524" y="1600200"/>
            <a:ext cx="660495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733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of Wrapper Design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090" y="1295400"/>
            <a:ext cx="7504330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042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Timing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65" y="1447800"/>
            <a:ext cx="7484460" cy="46783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144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 Strobing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95" y="1143000"/>
            <a:ext cx="7528114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173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Modeling (1)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295400"/>
            <a:ext cx="7043226" cy="4724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030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Gate-Level Simulation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show how to configure a test bench for gate-level simulation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Rationale for gate level simulation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VITAL tool flow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Reusing a RTL test bench at gate level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RTL and gate level results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 modeling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Modelling (2)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94503"/>
            <a:ext cx="7106520" cy="49776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377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Flow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4" y="1600200"/>
            <a:ext cx="533451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994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Simulate the Gates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019" y="1219200"/>
            <a:ext cx="5814606" cy="518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2857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VITAL (IEEE </a:t>
            </a:r>
            <a:r>
              <a:rPr lang="en-US" dirty="0" err="1" smtClean="0"/>
              <a:t>std</a:t>
            </a:r>
            <a:r>
              <a:rPr lang="en-US" dirty="0" smtClean="0"/>
              <a:t> 1076.4)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389" y="1295400"/>
            <a:ext cx="7464260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631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389" y="1295400"/>
            <a:ext cx="7464260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24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VITAL Flow for PLD Design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6112"/>
            <a:ext cx="6913815" cy="492005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66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Flow for ASIC Design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922" y="1219200"/>
            <a:ext cx="7408893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823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VHDL Results Comparison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380" y="1219200"/>
            <a:ext cx="6196142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25626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7408</TotalTime>
  <Words>171</Words>
  <Application>Microsoft Office PowerPoint</Application>
  <PresentationFormat>On-screen Show (4:3)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Gate-Level Simulation </vt:lpstr>
      <vt:lpstr>Design Flow </vt:lpstr>
      <vt:lpstr>Why Simulate the Gates </vt:lpstr>
      <vt:lpstr>VITAL (IEEE std 1076.4)</vt:lpstr>
      <vt:lpstr>PowerPoint Presentation</vt:lpstr>
      <vt:lpstr>VITAL Flow for PLD Design </vt:lpstr>
      <vt:lpstr>Tool Flow for ASIC Design </vt:lpstr>
      <vt:lpstr>VHDL Results Comparison </vt:lpstr>
      <vt:lpstr>Comparison on-the –fly </vt:lpstr>
      <vt:lpstr>VHDL RTL versus Gate Level Entity 1</vt:lpstr>
      <vt:lpstr>RTL vs. Gate-Level Simulation </vt:lpstr>
      <vt:lpstr>VHDL Configuration  </vt:lpstr>
      <vt:lpstr>VHDL RTL versus Gate Level Entity 2</vt:lpstr>
      <vt:lpstr>VHDL Wrapper Architecture  </vt:lpstr>
      <vt:lpstr>Configuration of Wrapper Design </vt:lpstr>
      <vt:lpstr>Clock Timing </vt:lpstr>
      <vt:lpstr>Test Bench Strobing </vt:lpstr>
      <vt:lpstr>Behavioral Modeling (1)</vt:lpstr>
      <vt:lpstr>Behavioral Modelling (2)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232</cp:revision>
  <dcterms:created xsi:type="dcterms:W3CDTF">2015-06-04T17:07:32Z</dcterms:created>
  <dcterms:modified xsi:type="dcterms:W3CDTF">2016-11-13T23:21:41Z</dcterms:modified>
</cp:coreProperties>
</file>